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9" autoAdjust="0"/>
    <p:restoredTop sz="94660"/>
  </p:normalViewPr>
  <p:slideViewPr>
    <p:cSldViewPr>
      <p:cViewPr varScale="1">
        <p:scale>
          <a:sx n="69" d="100"/>
          <a:sy n="69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B1E2EF-F793-451A-87FD-D77E1D28F5CD}" type="datetimeFigureOut">
              <a:rPr lang="nl-NL" smtClean="0"/>
              <a:t>7-1-2015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821C58-F149-4376-9983-5B8145F68ED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B1E2EF-F793-451A-87FD-D77E1D28F5CD}" type="datetimeFigureOut">
              <a:rPr lang="nl-NL" smtClean="0"/>
              <a:t>7-1-2015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21C58-F149-4376-9983-5B8145F68ED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B1E2EF-F793-451A-87FD-D77E1D28F5CD}" type="datetimeFigureOut">
              <a:rPr lang="nl-NL" smtClean="0"/>
              <a:t>7-1-2015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21C58-F149-4376-9983-5B8145F68ED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B1E2EF-F793-451A-87FD-D77E1D28F5CD}" type="datetimeFigureOut">
              <a:rPr lang="nl-NL" smtClean="0"/>
              <a:t>7-1-2015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21C58-F149-4376-9983-5B8145F68ED1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B1E2EF-F793-451A-87FD-D77E1D28F5CD}" type="datetimeFigureOut">
              <a:rPr lang="nl-NL" smtClean="0"/>
              <a:t>7-1-2015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21C58-F149-4376-9983-5B8145F68ED1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B1E2EF-F793-451A-87FD-D77E1D28F5CD}" type="datetimeFigureOut">
              <a:rPr lang="nl-NL" smtClean="0"/>
              <a:t>7-1-2015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21C58-F149-4376-9983-5B8145F68ED1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B1E2EF-F793-451A-87FD-D77E1D28F5CD}" type="datetimeFigureOut">
              <a:rPr lang="nl-NL" smtClean="0"/>
              <a:t>7-1-2015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21C58-F149-4376-9983-5B8145F68ED1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B1E2EF-F793-451A-87FD-D77E1D28F5CD}" type="datetimeFigureOut">
              <a:rPr lang="nl-NL" smtClean="0"/>
              <a:t>7-1-2015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21C58-F149-4376-9983-5B8145F68ED1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B1E2EF-F793-451A-87FD-D77E1D28F5CD}" type="datetimeFigureOut">
              <a:rPr lang="nl-NL" smtClean="0"/>
              <a:t>7-1-2015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21C58-F149-4376-9983-5B8145F68ED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7B1E2EF-F793-451A-87FD-D77E1D28F5CD}" type="datetimeFigureOut">
              <a:rPr lang="nl-NL" smtClean="0"/>
              <a:t>7-1-2015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21C58-F149-4376-9983-5B8145F68ED1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B1E2EF-F793-451A-87FD-D77E1D28F5CD}" type="datetimeFigureOut">
              <a:rPr lang="nl-NL" smtClean="0"/>
              <a:t>7-1-2015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821C58-F149-4376-9983-5B8145F68ED1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B1E2EF-F793-451A-87FD-D77E1D28F5CD}" type="datetimeFigureOut">
              <a:rPr lang="nl-NL" smtClean="0"/>
              <a:t>7-1-2015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8821C58-F149-4376-9983-5B8145F68ED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yi6X8-C0j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Donnerstag den 8. </a:t>
            </a:r>
            <a:r>
              <a:rPr lang="nl-NL" dirty="0" err="1" smtClean="0"/>
              <a:t>Januar</a:t>
            </a:r>
            <a:r>
              <a:rPr lang="nl-NL" dirty="0"/>
              <a:t>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H. </a:t>
            </a:r>
            <a:r>
              <a:rPr lang="nl-NL" dirty="0" err="1" smtClean="0"/>
              <a:t>Lukens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3077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nl-NL" dirty="0" smtClean="0"/>
          </a:p>
          <a:p>
            <a:r>
              <a:rPr lang="nl-NL" dirty="0" smtClean="0"/>
              <a:t>Les 2 van </a:t>
            </a:r>
            <a:r>
              <a:rPr lang="nl-NL" dirty="0" err="1" smtClean="0"/>
              <a:t>Projekt</a:t>
            </a:r>
            <a:r>
              <a:rPr lang="nl-NL" dirty="0" smtClean="0"/>
              <a:t>: </a:t>
            </a:r>
            <a:r>
              <a:rPr lang="nl-NL" dirty="0" err="1" smtClean="0"/>
              <a:t>ich</a:t>
            </a:r>
            <a:r>
              <a:rPr lang="nl-NL" dirty="0" smtClean="0"/>
              <a:t> bin…</a:t>
            </a:r>
          </a:p>
          <a:p>
            <a:endParaRPr lang="nl-NL" dirty="0"/>
          </a:p>
          <a:p>
            <a:r>
              <a:rPr lang="nl-NL" dirty="0" smtClean="0"/>
              <a:t>Vragende voornaamwoorden (</a:t>
            </a:r>
            <a:r>
              <a:rPr lang="nl-NL" dirty="0" err="1"/>
              <a:t>I</a:t>
            </a:r>
            <a:r>
              <a:rPr lang="nl-NL" dirty="0" err="1" smtClean="0"/>
              <a:t>nterrogativpronomen</a:t>
            </a:r>
            <a:r>
              <a:rPr lang="nl-NL" dirty="0" smtClean="0"/>
              <a:t>) </a:t>
            </a:r>
          </a:p>
          <a:p>
            <a:endParaRPr lang="nl-NL" dirty="0"/>
          </a:p>
          <a:p>
            <a:r>
              <a:rPr lang="nl-NL" dirty="0" smtClean="0"/>
              <a:t>“</a:t>
            </a:r>
            <a:r>
              <a:rPr lang="nl-NL" dirty="0" err="1" smtClean="0"/>
              <a:t>Spiel</a:t>
            </a:r>
            <a:r>
              <a:rPr lang="nl-NL" dirty="0" smtClean="0"/>
              <a:t>”</a:t>
            </a:r>
            <a:endParaRPr lang="nl-NL" dirty="0" smtClean="0"/>
          </a:p>
          <a:p>
            <a:endParaRPr lang="nl-NL" dirty="0"/>
          </a:p>
          <a:p>
            <a:r>
              <a:rPr lang="nl-NL" dirty="0" err="1" smtClean="0"/>
              <a:t>Üben</a:t>
            </a:r>
            <a:r>
              <a:rPr lang="nl-NL" dirty="0" smtClean="0"/>
              <a:t> </a:t>
            </a:r>
          </a:p>
          <a:p>
            <a:pPr marL="109728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Was </a:t>
            </a:r>
            <a:r>
              <a:rPr lang="nl-NL" dirty="0" err="1" smtClean="0"/>
              <a:t>machen</a:t>
            </a:r>
            <a:r>
              <a:rPr lang="nl-NL" dirty="0" smtClean="0"/>
              <a:t> </a:t>
            </a:r>
            <a:r>
              <a:rPr lang="nl-NL" dirty="0" err="1" smtClean="0"/>
              <a:t>wir</a:t>
            </a:r>
            <a:r>
              <a:rPr lang="nl-NL" dirty="0" smtClean="0"/>
              <a:t> </a:t>
            </a:r>
            <a:r>
              <a:rPr lang="nl-NL" dirty="0" err="1" smtClean="0"/>
              <a:t>heute</a:t>
            </a:r>
            <a:r>
              <a:rPr lang="nl-NL" dirty="0" smtClean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7586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nl-NL" dirty="0"/>
          </a:p>
          <a:p>
            <a:r>
              <a:rPr lang="nl-NL" dirty="0" smtClean="0"/>
              <a:t>Aan het einde van de les kunnen jullie Nederlandse en Duitse vragende voornaamwoorden opnoemen.</a:t>
            </a:r>
          </a:p>
          <a:p>
            <a:endParaRPr lang="nl-NL" dirty="0"/>
          </a:p>
          <a:p>
            <a:r>
              <a:rPr lang="nl-NL" dirty="0" smtClean="0"/>
              <a:t>Aan het einde van de les kunnen jullie zinnen maken die beginnen met een vragend voornaamwoord.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Ziele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3654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Was </a:t>
            </a:r>
            <a:r>
              <a:rPr lang="nl-NL" dirty="0" err="1" smtClean="0"/>
              <a:t>haben</a:t>
            </a:r>
            <a:r>
              <a:rPr lang="nl-NL" dirty="0" smtClean="0"/>
              <a:t> </a:t>
            </a:r>
            <a:r>
              <a:rPr lang="nl-NL" dirty="0" err="1" smtClean="0"/>
              <a:t>wir</a:t>
            </a:r>
            <a:r>
              <a:rPr lang="nl-NL" dirty="0" smtClean="0"/>
              <a:t> </a:t>
            </a:r>
            <a:r>
              <a:rPr lang="nl-NL" dirty="0" err="1" smtClean="0"/>
              <a:t>letzte</a:t>
            </a:r>
            <a:r>
              <a:rPr lang="nl-NL" dirty="0" smtClean="0"/>
              <a:t> </a:t>
            </a:r>
            <a:r>
              <a:rPr lang="nl-NL" dirty="0" err="1" smtClean="0"/>
              <a:t>Stunde</a:t>
            </a:r>
            <a:r>
              <a:rPr lang="nl-NL" dirty="0" smtClean="0"/>
              <a:t> </a:t>
            </a:r>
            <a:r>
              <a:rPr lang="nl-NL" dirty="0" err="1" smtClean="0"/>
              <a:t>gemacht</a:t>
            </a:r>
            <a:r>
              <a:rPr lang="nl-NL" dirty="0" smtClean="0"/>
              <a:t>?</a:t>
            </a:r>
          </a:p>
          <a:p>
            <a:endParaRPr lang="nl-NL" dirty="0" smtClean="0"/>
          </a:p>
          <a:p>
            <a:r>
              <a:rPr lang="nl-NL" dirty="0" err="1" smtClean="0"/>
              <a:t>Hausaufgaben</a:t>
            </a:r>
            <a:r>
              <a:rPr lang="nl-NL" dirty="0" smtClean="0"/>
              <a:t>:</a:t>
            </a:r>
          </a:p>
          <a:p>
            <a:pPr marL="109728" indent="0">
              <a:buNone/>
            </a:pPr>
            <a:r>
              <a:rPr lang="nl-NL" u="sng" dirty="0">
                <a:hlinkClick r:id="rId2"/>
              </a:rPr>
              <a:t>https://www.youtube.com/watch?v=byi6X8-C0jI</a:t>
            </a:r>
            <a:r>
              <a:rPr lang="nl-NL" dirty="0"/>
              <a:t> </a:t>
            </a:r>
          </a:p>
          <a:p>
            <a:pPr marL="109728" indent="0">
              <a:buNone/>
            </a:pPr>
            <a:r>
              <a:rPr lang="nl-NL" dirty="0" smtClean="0"/>
              <a:t> </a:t>
            </a:r>
          </a:p>
          <a:p>
            <a:pPr marL="109728" indent="0">
              <a:buNone/>
            </a:pPr>
            <a:r>
              <a:rPr lang="nl-NL" dirty="0" smtClean="0"/>
              <a:t>Wo handelt es </a:t>
            </a:r>
            <a:r>
              <a:rPr lang="nl-NL" dirty="0" err="1" smtClean="0"/>
              <a:t>sich</a:t>
            </a:r>
            <a:r>
              <a:rPr lang="nl-NL" dirty="0" smtClean="0"/>
              <a:t> </a:t>
            </a:r>
            <a:r>
              <a:rPr lang="nl-NL" dirty="0" err="1" smtClean="0"/>
              <a:t>um</a:t>
            </a:r>
            <a:r>
              <a:rPr lang="nl-NL" dirty="0" smtClean="0"/>
              <a:t>? </a:t>
            </a:r>
          </a:p>
          <a:p>
            <a:pPr marL="109728" indent="0">
              <a:buNone/>
            </a:pPr>
            <a:r>
              <a:rPr lang="nl-NL" dirty="0" smtClean="0"/>
              <a:t>Was </a:t>
            </a:r>
            <a:r>
              <a:rPr lang="nl-NL" dirty="0" err="1" smtClean="0"/>
              <a:t>sind</a:t>
            </a:r>
            <a:r>
              <a:rPr lang="nl-NL" dirty="0" smtClean="0"/>
              <a:t> </a:t>
            </a:r>
            <a:r>
              <a:rPr lang="nl-NL" dirty="0" err="1" smtClean="0"/>
              <a:t>interrogativpronomen</a:t>
            </a:r>
            <a:r>
              <a:rPr lang="nl-NL" dirty="0" smtClean="0"/>
              <a:t>?</a:t>
            </a:r>
          </a:p>
          <a:p>
            <a:pPr marL="109728" indent="0">
              <a:buNone/>
            </a:pPr>
            <a:r>
              <a:rPr lang="nl-NL" dirty="0" smtClean="0"/>
              <a:t>Nl -&gt; </a:t>
            </a:r>
            <a:r>
              <a:rPr lang="nl-NL" dirty="0" err="1" smtClean="0"/>
              <a:t>Beispiele</a:t>
            </a:r>
            <a:r>
              <a:rPr lang="nl-NL" dirty="0" smtClean="0"/>
              <a:t>?</a:t>
            </a:r>
          </a:p>
          <a:p>
            <a:pPr marL="109728" indent="0">
              <a:buNone/>
            </a:pPr>
            <a:r>
              <a:rPr lang="nl-NL" dirty="0" smtClean="0"/>
              <a:t>D-&gt; </a:t>
            </a:r>
            <a:r>
              <a:rPr lang="nl-NL" dirty="0" err="1" smtClean="0"/>
              <a:t>Beispiele</a:t>
            </a:r>
            <a:r>
              <a:rPr lang="nl-NL" dirty="0" smtClean="0"/>
              <a:t>?</a:t>
            </a:r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r>
              <a:rPr lang="nl-NL" dirty="0" err="1" smtClean="0"/>
              <a:t>Fragen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Letzte</a:t>
            </a:r>
            <a:r>
              <a:rPr lang="nl-NL" dirty="0" smtClean="0"/>
              <a:t> </a:t>
            </a:r>
            <a:r>
              <a:rPr lang="nl-NL" dirty="0" err="1" smtClean="0"/>
              <a:t>Stunde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4583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Spiel</a:t>
            </a:r>
            <a:r>
              <a:rPr lang="nl-NL" dirty="0" smtClean="0"/>
              <a:t>: “wie is het? “</a:t>
            </a:r>
            <a:endParaRPr lang="nl-NL" dirty="0"/>
          </a:p>
        </p:txBody>
      </p:sp>
      <p:pic>
        <p:nvPicPr>
          <p:cNvPr id="4" name="Tijdelijke aanduiding voor inhoud 3" descr="http://www.fhm.nl/ShowImage.ashx?type=fhm500&amp;filename=/modelpics/chantaljanzen/9258.jpg&amp;width=0&amp;height=0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484784"/>
            <a:ext cx="3888432" cy="42484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vak 4"/>
          <p:cNvSpPr txBox="1"/>
          <p:nvPr/>
        </p:nvSpPr>
        <p:spPr>
          <a:xfrm>
            <a:off x="539552" y="1988840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WER?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1835696" y="2708920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WAS?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914815" y="3645024"/>
            <a:ext cx="125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WELCHE ?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1494461" y="4941168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WANN?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7884368" y="1988840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WOHIN?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7452320" y="3078252"/>
            <a:ext cx="109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WOHER?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7452320" y="4014356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WIE? 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7824377" y="53105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WO?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4572000" y="6237312"/>
            <a:ext cx="11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WARUM?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847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klas bedenkt vragen die je zou kunnen stellen als je iemand wilt leren kennen.</a:t>
            </a:r>
          </a:p>
          <a:p>
            <a:r>
              <a:rPr lang="nl-NL" dirty="0" smtClean="0"/>
              <a:t>Eén iemand staat voor de klas en heeft de antwoorden. (geeft dus antwoorden op de vragen van de klas)</a:t>
            </a:r>
          </a:p>
          <a:p>
            <a:r>
              <a:rPr lang="nl-NL" dirty="0" smtClean="0"/>
              <a:t>De klas moet raden over wie het gaat.</a:t>
            </a:r>
          </a:p>
          <a:p>
            <a:endParaRPr lang="nl-NL" dirty="0"/>
          </a:p>
          <a:p>
            <a:r>
              <a:rPr lang="nl-NL" dirty="0" smtClean="0"/>
              <a:t>Tip: het zijn bekende personen uit Duitsland!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Wer</a:t>
            </a:r>
            <a:r>
              <a:rPr lang="nl-NL" dirty="0" smtClean="0"/>
              <a:t> </a:t>
            </a:r>
            <a:r>
              <a:rPr lang="nl-NL" dirty="0" err="1" smtClean="0"/>
              <a:t>ist</a:t>
            </a:r>
            <a:r>
              <a:rPr lang="nl-NL" dirty="0" smtClean="0"/>
              <a:t> es??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669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Zoek de </a:t>
            </a:r>
            <a:r>
              <a:rPr lang="nl-NL" dirty="0" smtClean="0"/>
              <a:t>opdracht </a:t>
            </a:r>
            <a:r>
              <a:rPr lang="nl-NL" u="sng" dirty="0" err="1" smtClean="0"/>
              <a:t>zometeen</a:t>
            </a:r>
            <a:r>
              <a:rPr lang="nl-NL" dirty="0" smtClean="0"/>
              <a:t> </a:t>
            </a:r>
            <a:r>
              <a:rPr lang="nl-NL" dirty="0" smtClean="0"/>
              <a:t>op via </a:t>
            </a:r>
            <a:r>
              <a:rPr lang="nl-NL" dirty="0" err="1" smtClean="0"/>
              <a:t>it’s</a:t>
            </a:r>
            <a:r>
              <a:rPr lang="nl-NL" dirty="0" smtClean="0"/>
              <a:t> </a:t>
            </a:r>
            <a:r>
              <a:rPr lang="nl-NL" dirty="0" err="1" smtClean="0"/>
              <a:t>learning</a:t>
            </a:r>
            <a:r>
              <a:rPr lang="nl-NL" dirty="0" smtClean="0"/>
              <a:t> </a:t>
            </a:r>
          </a:p>
          <a:p>
            <a:r>
              <a:rPr lang="nl-NL" dirty="0" smtClean="0"/>
              <a:t>Onder het kopje vragende voornaamwoorden</a:t>
            </a:r>
          </a:p>
          <a:p>
            <a:endParaRPr lang="nl-NL" dirty="0"/>
          </a:p>
          <a:p>
            <a:r>
              <a:rPr lang="nl-NL" dirty="0" smtClean="0"/>
              <a:t>W: je gaat de opdrachten maken die op </a:t>
            </a:r>
            <a:r>
              <a:rPr lang="nl-NL" dirty="0" err="1" smtClean="0"/>
              <a:t>it’s</a:t>
            </a:r>
            <a:r>
              <a:rPr lang="nl-NL" dirty="0" smtClean="0"/>
              <a:t> </a:t>
            </a:r>
            <a:r>
              <a:rPr lang="nl-NL" dirty="0" err="1" smtClean="0"/>
              <a:t>learning</a:t>
            </a:r>
            <a:r>
              <a:rPr lang="nl-NL" dirty="0" smtClean="0"/>
              <a:t> staan.</a:t>
            </a:r>
          </a:p>
          <a:p>
            <a:r>
              <a:rPr lang="nl-NL" dirty="0" smtClean="0"/>
              <a:t>H: dat mag je in tweetallen doen of alleen</a:t>
            </a:r>
          </a:p>
          <a:p>
            <a:r>
              <a:rPr lang="nl-NL" dirty="0" smtClean="0"/>
              <a:t>H: als je een vraag hebt stel je die aan mij </a:t>
            </a:r>
          </a:p>
          <a:p>
            <a:r>
              <a:rPr lang="nl-NL" dirty="0" smtClean="0"/>
              <a:t>T: 20 Minuten</a:t>
            </a:r>
          </a:p>
          <a:p>
            <a:r>
              <a:rPr lang="nl-NL" dirty="0" smtClean="0"/>
              <a:t>U: je kunt de vragende voornaamwoorden gebruiken in zinnen</a:t>
            </a:r>
          </a:p>
          <a:p>
            <a:r>
              <a:rPr lang="nl-NL" dirty="0" smtClean="0"/>
              <a:t>K: de opdrachten van de vorige les afmaken en inleveren. Deze opdrachten ook inleveren via </a:t>
            </a:r>
            <a:r>
              <a:rPr lang="nl-NL" dirty="0" err="1" smtClean="0"/>
              <a:t>it’s</a:t>
            </a:r>
            <a:r>
              <a:rPr lang="nl-NL" dirty="0" smtClean="0"/>
              <a:t> </a:t>
            </a:r>
            <a:r>
              <a:rPr lang="nl-NL" dirty="0" err="1" smtClean="0"/>
              <a:t>learning</a:t>
            </a:r>
            <a:r>
              <a:rPr lang="nl-NL" dirty="0" smtClean="0"/>
              <a:t> </a:t>
            </a:r>
          </a:p>
          <a:p>
            <a:pPr marL="109728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Üben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7436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Mittwoch</a:t>
            </a:r>
            <a:r>
              <a:rPr lang="nl-NL" dirty="0" smtClean="0"/>
              <a:t> den 14. </a:t>
            </a:r>
            <a:r>
              <a:rPr lang="nl-NL" dirty="0" err="1" smtClean="0"/>
              <a:t>Januar</a:t>
            </a:r>
            <a:r>
              <a:rPr lang="nl-NL" dirty="0" smtClean="0"/>
              <a:t>. </a:t>
            </a:r>
            <a:endParaRPr lang="nl-NL" dirty="0"/>
          </a:p>
          <a:p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</a:t>
            </a:r>
            <a:r>
              <a:rPr lang="nl-NL" dirty="0" err="1" smtClean="0"/>
              <a:t>Stunde</a:t>
            </a:r>
            <a:r>
              <a:rPr lang="nl-NL" dirty="0" smtClean="0"/>
              <a:t>: de vragen van les 1 en de opdrachten van les 2 (vandaag) zijn af en ingeleverd.</a:t>
            </a:r>
          </a:p>
          <a:p>
            <a:endParaRPr lang="nl-NL" dirty="0"/>
          </a:p>
          <a:p>
            <a:r>
              <a:rPr lang="nl-NL" dirty="0" err="1" smtClean="0"/>
              <a:t>Nächste</a:t>
            </a:r>
            <a:r>
              <a:rPr lang="nl-NL" dirty="0" smtClean="0"/>
              <a:t> </a:t>
            </a:r>
            <a:r>
              <a:rPr lang="nl-NL" dirty="0" err="1" smtClean="0"/>
              <a:t>Woche</a:t>
            </a:r>
            <a:r>
              <a:rPr lang="nl-NL" dirty="0" smtClean="0"/>
              <a:t>:</a:t>
            </a:r>
          </a:p>
          <a:p>
            <a:pPr marL="109728" indent="0">
              <a:buNone/>
            </a:pPr>
            <a:r>
              <a:rPr lang="nl-NL" dirty="0" smtClean="0"/>
              <a:t>Kiezen van een </a:t>
            </a:r>
            <a:r>
              <a:rPr lang="nl-NL" dirty="0" err="1" smtClean="0"/>
              <a:t>Bundesland</a:t>
            </a:r>
            <a:r>
              <a:rPr lang="nl-NL" dirty="0"/>
              <a:t> </a:t>
            </a:r>
            <a:r>
              <a:rPr lang="nl-NL" dirty="0" smtClean="0"/>
              <a:t>en persoon. </a:t>
            </a:r>
            <a:r>
              <a:rPr lang="nl-NL" dirty="0" err="1" smtClean="0"/>
              <a:t>Bundesland</a:t>
            </a:r>
            <a:r>
              <a:rPr lang="nl-NL" dirty="0" smtClean="0"/>
              <a:t> </a:t>
            </a:r>
            <a:r>
              <a:rPr lang="nl-NL" smtClean="0"/>
              <a:t>beter leren kennen. </a:t>
            </a:r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Hausaufgaben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38588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119</TotalTime>
  <Words>310</Words>
  <Application>Microsoft Office PowerPoint</Application>
  <PresentationFormat>Diavoorstelling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Concours</vt:lpstr>
      <vt:lpstr>Donnerstag den 8. Januar </vt:lpstr>
      <vt:lpstr>Was machen wir heute?</vt:lpstr>
      <vt:lpstr>Ziele </vt:lpstr>
      <vt:lpstr>Letzte Stunde </vt:lpstr>
      <vt:lpstr>Spiel: “wie is het? “</vt:lpstr>
      <vt:lpstr>Wer ist es??</vt:lpstr>
      <vt:lpstr>Üben</vt:lpstr>
      <vt:lpstr>Hausaufgaben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Donnerstag den 8. Januar</dc:title>
  <dc:creator>luke1200</dc:creator>
  <cp:lastModifiedBy>luke1200</cp:lastModifiedBy>
  <cp:revision>9</cp:revision>
  <dcterms:created xsi:type="dcterms:W3CDTF">2015-01-06T09:54:57Z</dcterms:created>
  <dcterms:modified xsi:type="dcterms:W3CDTF">2015-01-07T14:29:12Z</dcterms:modified>
</cp:coreProperties>
</file>